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7de6aa6e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7de6aa6e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7de6aa6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7de6aa6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7de6aa6e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7de6aa6e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7de6aa6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7de6aa6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7de6aa6e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7de6aa6e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a7b337b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a7b337b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yd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reflexiondeldia.eu/es/index.php" TargetMode="External"/><Relationship Id="rId4" Type="http://schemas.openxmlformats.org/officeDocument/2006/relationships/hyperlink" Target="https://proyde.org/cuidarla-esta-en-tus-mano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rive.google.com/file/d/1W-eIWKPAFgI6_BbRDpPwMyXvnI9VifGW/view?usp=share_link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mQG8mEQokXo&amp;list=PLjVHzUQUQpNUx4Kya9xRxBBVNrY9vScuv&amp;t=4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G0ESRY0O7wMWOQqms1a_XZNrGRSO6Em/view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drive.google.com/file/d/1yIDDlJcwmaGVF3Jq4aedTNH6Uq5L4xEU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6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/>
              <a:t>PROYDE</a:t>
            </a:r>
            <a:endParaRPr sz="5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 sz="2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endParaRPr sz="5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278700"/>
            <a:ext cx="8520600" cy="3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7200">
                <a:solidFill>
                  <a:srgbClr val="7A7A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Salle El Pilar colabora con PROYDE de diversas formas, como, por ejemplo:</a:t>
            </a:r>
            <a:endParaRPr sz="72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5000"/>
              </a:lnSpc>
              <a:spcBef>
                <a:spcPts val="1200"/>
              </a:spcBef>
              <a:spcAft>
                <a:spcPts val="0"/>
              </a:spcAft>
              <a:buClr>
                <a:srgbClr val="7A7A7A"/>
              </a:buClr>
              <a:buSzPct val="100000"/>
              <a:buFont typeface="Roboto"/>
              <a:buChar char="●"/>
            </a:pPr>
            <a:r>
              <a:rPr lang="es" sz="7200">
                <a:solidFill>
                  <a:srgbClr val="7A7A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Todos los años, los alumnos felicitan la Navidad a sus compañeros adquiriendo una postal PROYDE. La postal física va dirigida a su amigo secreto de clase, mientras que la colaboración se destina a un amigo de un país desfavorecido. ¡Un gesto con doble sentido y doble ilusión!</a:t>
            </a:r>
            <a:endParaRPr sz="72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ct val="100000"/>
              <a:buFont typeface="Roboto"/>
              <a:buChar char="●"/>
            </a:pPr>
            <a:r>
              <a:rPr lang="es" sz="7200">
                <a:solidFill>
                  <a:srgbClr val="7A7A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Comunidad Educativa participa con Comercio Justo, comprando productos o adquiriendo boletos para el sorteo de lotes de Comercio Justo.</a:t>
            </a:r>
            <a:endParaRPr sz="72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ct val="100000"/>
              <a:buFont typeface="Roboto"/>
              <a:buChar char="●"/>
            </a:pPr>
            <a:r>
              <a:rPr lang="es" sz="7200">
                <a:solidFill>
                  <a:srgbClr val="7A7A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Cada cuatro años Proyde es la beneficiaria de la campaña solidaria de Cuaresma de las parroquias de Alfaro: </a:t>
            </a:r>
            <a:r>
              <a:rPr lang="es" sz="7200" u="sng">
                <a:solidFill>
                  <a:srgbClr val="7A7A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nos toca en 2023.</a:t>
            </a:r>
            <a:endParaRPr sz="7200" u="sng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0"/>
            <a:ext cx="1401380" cy="16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550" y="571175"/>
            <a:ext cx="5262648" cy="38539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3553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CAMPAÑA DE CONCIENCIACIÓN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50">
                <a:solidFill>
                  <a:srgbClr val="222222"/>
                </a:solidFill>
              </a:rPr>
              <a:t>Este curso 2022-2023 la campaña Proyde-Proega se centra en el Objetivo de Desarrollo Sostenible nº 6, garantizar la disponibilidad y gestión sostenible del agua y el saneamiento para todos y todas.</a:t>
            </a:r>
            <a:endParaRPr sz="17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50">
                <a:solidFill>
                  <a:srgbClr val="222222"/>
                </a:solidFill>
              </a:rPr>
              <a:t>Aparece en la </a:t>
            </a:r>
            <a:r>
              <a:rPr lang="es" sz="1750" u="sng">
                <a:solidFill>
                  <a:schemeClr val="hlink"/>
                </a:solidFill>
                <a:hlinkClick r:id="rId5"/>
              </a:rPr>
              <a:t>web de la Reflexión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50" u="sng">
                <a:solidFill>
                  <a:schemeClr val="hlink"/>
                </a:solidFill>
                <a:hlinkClick r:id="rId5"/>
              </a:rPr>
              <a:t>de la mañana</a:t>
            </a:r>
            <a:r>
              <a:rPr lang="es" sz="1750">
                <a:solidFill>
                  <a:srgbClr val="222222"/>
                </a:solidFill>
              </a:rPr>
              <a:t>, abajo a la izquierda</a:t>
            </a:r>
            <a:endParaRPr sz="17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50">
                <a:solidFill>
                  <a:srgbClr val="222222"/>
                </a:solidFill>
              </a:rPr>
              <a:t>Aparece en la plataforma de Infantil</a:t>
            </a:r>
            <a:endParaRPr sz="17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CAMPAÑA DE SENSIBILIZACIÓN (</a:t>
            </a:r>
            <a:r>
              <a:rPr lang="es" sz="1911"/>
              <a:t>María</a:t>
            </a:r>
            <a:r>
              <a:rPr lang="es"/>
              <a:t>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50">
                <a:solidFill>
                  <a:srgbClr val="222222"/>
                </a:solidFill>
              </a:rPr>
              <a:t>También aparece en las plataformas NCA de Infantil y Primaria</a:t>
            </a:r>
            <a:endParaRPr sz="17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 descr="Interfaz de usuario gráfic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-150" b="14697"/>
          <a:stretch/>
        </p:blipFill>
        <p:spPr>
          <a:xfrm>
            <a:off x="574700" y="1325250"/>
            <a:ext cx="4216640" cy="27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descr="Interfaz de usuario gráfica&#10;&#10;Descripción generada automáticamente con confianza m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725" y="1325250"/>
            <a:ext cx="4057200" cy="27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75" y="316075"/>
            <a:ext cx="4511473" cy="45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577275" y="1214600"/>
            <a:ext cx="2838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u="sng">
                <a:solidFill>
                  <a:schemeClr val="hlink"/>
                </a:solidFill>
                <a:hlinkClick r:id="rId4"/>
              </a:rPr>
              <a:t>VÍDEO DE CONCIENCIACIÓN</a:t>
            </a:r>
            <a:endParaRPr sz="23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6781" y="2241800"/>
            <a:ext cx="1506196" cy="1590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955475" y="3951625"/>
            <a:ext cx="390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6"/>
              </a:rPr>
              <a:t>DOSSIER ACTIVIDADES 13-18 AÑOS</a:t>
            </a:r>
            <a:endParaRPr sz="1800">
              <a:highlight>
                <a:srgbClr val="A2C4C9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PROYECTO DE FINANCIACIÓN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Construcción de un pozo en la escuela de Tanbingué, Togo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Vídeo de motivación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750" y="1953975"/>
            <a:ext cx="3896499" cy="292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0775" y="3103550"/>
            <a:ext cx="1772800" cy="17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33800" y="128950"/>
            <a:ext cx="897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VOLUNTARIADO ADULTO INTERNACIONAL </a:t>
            </a:r>
            <a:r>
              <a:rPr lang="es" sz="1400"/>
              <a:t>apuntarse antes del 20 de noviembre (</a:t>
            </a:r>
            <a:r>
              <a:rPr lang="es" sz="1955"/>
              <a:t>María)</a:t>
            </a:r>
            <a:endParaRPr sz="335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450" y="787850"/>
            <a:ext cx="3735500" cy="41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VOLUNTARIADO DE VERANO EN ESPAÑA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1725"/>
            <a:ext cx="3948826" cy="296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500" y="1907550"/>
            <a:ext cx="4165601" cy="312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Presentación en pantalla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Roboto</vt:lpstr>
      <vt:lpstr>Calibri</vt:lpstr>
      <vt:lpstr>Arial</vt:lpstr>
      <vt:lpstr>Simple Light</vt:lpstr>
      <vt:lpstr>  PROYDE WEB </vt:lpstr>
      <vt:lpstr>CAMPAÑA DE CONCIENCIACIÓN  Este curso 2022-2023 la campaña Proyde-Proega se centra en el Objetivo de Desarrollo Sostenible nº 6, garantizar la disponibilidad y gestión sostenible del agua y el saneamiento para todos y todas.  Aparece en la web de la Reflexión  de la mañana, abajo a la izquierda Aparece en la plataforma de Infantil </vt:lpstr>
      <vt:lpstr>CAMPAÑA DE SENSIBILIZACIÓN (María) También aparece en las plataformas NCA de Infantil y Primaria  </vt:lpstr>
      <vt:lpstr>Presentación de PowerPoint</vt:lpstr>
      <vt:lpstr>PROYECTO DE FINANCIACIÓN  Construcción de un pozo en la escuela de Tanbingué, Togo  Vídeo de motivación   </vt:lpstr>
      <vt:lpstr>VOLUNTARIADO ADULTO INTERNACIONAL apuntarse antes del 20 de noviembre (María) </vt:lpstr>
      <vt:lpstr>VOLUNTARIADO DE VERANO EN ESPAÑA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PROYDE WEB </dc:title>
  <dc:creator>Laura Martínez</dc:creator>
  <cp:lastModifiedBy>Laura Martínez</cp:lastModifiedBy>
  <cp:revision>1</cp:revision>
  <dcterms:modified xsi:type="dcterms:W3CDTF">2022-11-24T11:43:44Z</dcterms:modified>
</cp:coreProperties>
</file>